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6858000" cy="9906000" type="A4"/>
  <p:notesSz cx="6865938" cy="9998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 varScale="1">
        <p:scale>
          <a:sx n="91" d="100"/>
          <a:sy n="91" d="100"/>
        </p:scale>
        <p:origin x="27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C0BF-4D71-4AB3-89CA-00828AA3F9E5}" type="datetimeFigureOut">
              <a:rPr lang="ko-KR" altLang="en-US" smtClean="0"/>
              <a:t>2016-09-09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F8D-8E2A-4B01-956C-7656800C4F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964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C0BF-4D71-4AB3-89CA-00828AA3F9E5}" type="datetimeFigureOut">
              <a:rPr lang="ko-KR" altLang="en-US" smtClean="0"/>
              <a:t>2016-09-09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F8D-8E2A-4B01-956C-7656800C4F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246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C0BF-4D71-4AB3-89CA-00828AA3F9E5}" type="datetimeFigureOut">
              <a:rPr lang="ko-KR" altLang="en-US" smtClean="0"/>
              <a:t>2016-09-09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F8D-8E2A-4B01-956C-7656800C4F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886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C0BF-4D71-4AB3-89CA-00828AA3F9E5}" type="datetimeFigureOut">
              <a:rPr lang="ko-KR" altLang="en-US" smtClean="0"/>
              <a:t>2016-09-09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F8D-8E2A-4B01-956C-7656800C4F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220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C0BF-4D71-4AB3-89CA-00828AA3F9E5}" type="datetimeFigureOut">
              <a:rPr lang="ko-KR" altLang="en-US" smtClean="0"/>
              <a:t>2016-09-09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F8D-8E2A-4B01-956C-7656800C4F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624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C0BF-4D71-4AB3-89CA-00828AA3F9E5}" type="datetimeFigureOut">
              <a:rPr lang="ko-KR" altLang="en-US" smtClean="0"/>
              <a:t>2016-09-09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F8D-8E2A-4B01-956C-7656800C4F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416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C0BF-4D71-4AB3-89CA-00828AA3F9E5}" type="datetimeFigureOut">
              <a:rPr lang="ko-KR" altLang="en-US" smtClean="0"/>
              <a:t>2016-09-09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F8D-8E2A-4B01-956C-7656800C4F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82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C0BF-4D71-4AB3-89CA-00828AA3F9E5}" type="datetimeFigureOut">
              <a:rPr lang="ko-KR" altLang="en-US" smtClean="0"/>
              <a:t>2016-09-09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F8D-8E2A-4B01-956C-7656800C4F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422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C0BF-4D71-4AB3-89CA-00828AA3F9E5}" type="datetimeFigureOut">
              <a:rPr lang="ko-KR" altLang="en-US" smtClean="0"/>
              <a:t>2016-09-09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F8D-8E2A-4B01-956C-7656800C4F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551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C0BF-4D71-4AB3-89CA-00828AA3F9E5}" type="datetimeFigureOut">
              <a:rPr lang="ko-KR" altLang="en-US" smtClean="0"/>
              <a:t>2016-09-09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F8D-8E2A-4B01-956C-7656800C4F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0219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9C0BF-4D71-4AB3-89CA-00828AA3F9E5}" type="datetimeFigureOut">
              <a:rPr lang="ko-KR" altLang="en-US" smtClean="0"/>
              <a:t>2016-09-09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87F8D-8E2A-4B01-956C-7656800C4F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40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9C0BF-4D71-4AB3-89CA-00828AA3F9E5}" type="datetimeFigureOut">
              <a:rPr lang="ko-KR" altLang="en-US" smtClean="0"/>
              <a:t>2016-09-09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87F8D-8E2A-4B01-956C-7656800C4F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544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"/>
            <a:ext cx="6857999" cy="2521974"/>
          </a:xfrm>
          <a:prstGeom prst="rect">
            <a:avLst/>
          </a:prstGeom>
        </p:spPr>
      </p:pic>
      <p:sp>
        <p:nvSpPr>
          <p:cNvPr id="5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86558" y="3027839"/>
            <a:ext cx="648488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유</a:t>
            </a:r>
            <a:r>
              <a:rPr kumimoji="0" lang="ko-KR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쉐프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(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대표 김성호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·</a:t>
            </a:r>
            <a:r>
              <a:rPr kumimoji="0" lang="ko-KR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이만봉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) ‘</a:t>
            </a:r>
            <a:r>
              <a:rPr kumimoji="0" lang="ko-KR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유쉐프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SOS’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는 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O2O(Online To Offline) 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서비스 핵심 플랫폼을 제공한다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kumimoji="0" lang="en-US" altLang="ko-KR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sz="400" dirty="0"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회사는 스마트폰 기반 모바일 결제 시장 미래를 ‘</a:t>
            </a:r>
            <a:r>
              <a:rPr kumimoji="0" lang="ko-KR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전자메뉴판’으로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판단하고 관련 솔루션 </a:t>
            </a:r>
            <a:r>
              <a:rPr kumimoji="0" lang="ko-KR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유쉐프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SOS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를 출시했다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전자메뉴판은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매장에 도착한 고객이 카운터에 가지 않고 테이블에 앉아 근거리무선통신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(NFC)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을 이용해 스마트폰으로 주문할 수 있는 모바일 </a:t>
            </a:r>
            <a:r>
              <a:rPr kumimoji="0" lang="ko-KR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선결제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시스템이다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최근 스마트폰을 활용한 각종 간편 결제가 출시되고 휴대폰을 플라스틱 카드처럼 사용하고 있지만 사용 매장이 적고 결제단말기 보급이 부족해 이용이 불편하다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사용자도 휴대폰을 사용한 결제와 종전 신용카드 간 차이를 크게 느끼지 못한다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유쉐프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SOS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는 스마트폰을 활용해 오프라인 매장 메뉴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·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서비스를 주문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·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결제할 수 있도록 돕는다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NFC 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태그가 있는 곳 어디서든 주문과 결제를 할 수 있다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결제를 위해 계산대에서 기다릴 필요가 없다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매장에서는 인건비 절감과 종업원 업무 부담 절감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kumimoji="0" lang="ko-KR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충실한 고객서비스가 가능하다는 장점이 있다</a:t>
            </a:r>
            <a:r>
              <a:rPr kumimoji="0" lang="en-US" altLang="ko-K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kumimoji="0" lang="en-US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8" y="5948855"/>
            <a:ext cx="6444609" cy="1613108"/>
          </a:xfrm>
          <a:prstGeom prst="rect">
            <a:avLst/>
          </a:prstGeom>
        </p:spPr>
      </p:pic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379850" y="7728924"/>
            <a:ext cx="11126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o-KR" altLang="en-US" sz="9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유쉐프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NFC</a:t>
            </a:r>
          </a:p>
          <a:p>
            <a:pPr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QR 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스티커 </a:t>
            </a:r>
            <a:r>
              <a:rPr lang="ko-KR" altLang="en-US" sz="9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태깅</a:t>
            </a:r>
            <a:endParaRPr lang="en-US" altLang="ko-KR" sz="900" dirty="0"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2114057" y="7728924"/>
            <a:ext cx="11126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구매 할</a:t>
            </a:r>
            <a:endParaRPr lang="en-US" altLang="ko-KR" sz="900" dirty="0"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메뉴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제품선택</a:t>
            </a:r>
            <a:endParaRPr lang="en-US" altLang="ko-KR" sz="900" dirty="0"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3680098" y="7728924"/>
            <a:ext cx="11126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장바구니에 담고</a:t>
            </a:r>
            <a:endParaRPr lang="en-US" altLang="ko-KR" sz="900" dirty="0"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핸드폰으로 결제</a:t>
            </a:r>
            <a:endParaRPr lang="en-US" altLang="ko-KR" sz="900" dirty="0"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5351242" y="7737349"/>
            <a:ext cx="11126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준비된 메뉴</a:t>
            </a:r>
            <a:r>
              <a:rPr lang="en-US" altLang="ko-KR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,</a:t>
            </a:r>
          </a:p>
          <a:p>
            <a:pPr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o-KR" altLang="en-US" sz="9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제품 수령</a:t>
            </a:r>
            <a:endParaRPr lang="en-US" altLang="ko-KR" sz="900" dirty="0"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1"/>
          <p:cNvSpPr txBox="1">
            <a:spLocks noChangeArrowheads="1"/>
          </p:cNvSpPr>
          <p:nvPr/>
        </p:nvSpPr>
        <p:spPr bwMode="auto">
          <a:xfrm>
            <a:off x="186557" y="8258766"/>
            <a:ext cx="648488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문제는 매장 상품 콘텐츠를 어떻게 만들어 디바이스에 반영하는 점이다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유쉐프는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관련 특허를 확보했다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소프트웨어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(SW) 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개발자가 아닌 일반인이 </a:t>
            </a: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유쉐프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에디터를 이용해 상품을 구성하고 포스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(POS)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와 연동할 수 있게 해준다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유쉐프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편집기를 활용해 실시간으로 상품이나 메뉴 구성 등을 변경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·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추가할 수 있어 시스템 유지보수가 쉽다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20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154806" y="491118"/>
            <a:ext cx="651374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우선 해당 업종을 선택하고 원하는 테마를 설정하면 된다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기본 제공하는 테마도 다양하다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음식 사진을 원하는 메뉴에 붙이고 가격이나 할인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·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메뉴 정보를 입력하면 끝이다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공급자가 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SW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를 일일이 수정해야 하는 번거로움도 해결했다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154806" y="4543012"/>
            <a:ext cx="651374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유쉐프는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그린애플을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비롯해 미국 뉴욕에 있는 유명 프랜차이즈 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5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개 매장에 </a:t>
            </a: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전자메뉴판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`</a:t>
            </a: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유쉐프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`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를 공급했다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그린애플은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24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시간 이용 가능한 델리형 프랜차이즈로 </a:t>
            </a: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유쉐프를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설치한 매장은 뉴욕 브로드웨이에 있다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6" y="1394302"/>
            <a:ext cx="6513744" cy="291493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1" y="5330780"/>
            <a:ext cx="3188208" cy="2459736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3694126" y="5334496"/>
            <a:ext cx="2974424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유쉐프로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이들 매장을 찾은 고객은 더 이상 주문하려고 줄 서서 기다리지 않아도 된다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스마트폰만 있으면 테이블에 앉아 주문부터 결제까지 가능하다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결제하려고 따로 앱을 내려 받거나 웹에 개인정보를 등록할 필요도 없다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</a:p>
          <a:p>
            <a:pPr lvl="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ko-KR" sz="400" dirty="0"/>
          </a:p>
          <a:p>
            <a:pPr lvl="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매장에서도 마케팅 비용을 들여가면서 고객에게 앱 설치를 권유할 필요가 없다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전자메뉴판을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제공하려고 태블릿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PC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를 별도 구매하거나 설치하지 않아도 된다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en-US" altLang="ko-KR" sz="1000" dirty="0">
              <a:latin typeface="Arial" panose="020B0604020202020204" pitchFamily="34" charset="0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154806" y="7960717"/>
            <a:ext cx="651374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사용방법도 간단하다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스마트폰을 테이블 위에 있는 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`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근거리무선통신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(NFC)` 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태그 위에 올려놓거나 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QR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코드를 촬영하면 메뉴판으로 바로 이동한다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매장 이름으로 된 와이파이를 찾아 연결해도 된다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NFC 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기능이 없거나 구형 스마트폰을 사용하는 고객을 배려했다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</a:p>
          <a:p>
            <a:pPr lvl="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ko-KR" sz="1000" dirty="0"/>
          </a:p>
          <a:p>
            <a:pPr lvl="0" algn="just" defTabSz="91440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유쉐프는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이를 계기로 미국 시장에 본격 진출키로 했다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미국 현지법인을 세워 현지 유통망과 연계해 </a:t>
            </a:r>
            <a:r>
              <a:rPr lang="ko-KR" altLang="en-US" sz="1000" dirty="0" err="1">
                <a:latin typeface="맑은 고딕" panose="020B0503020000020004" pitchFamily="50" charset="-127"/>
                <a:cs typeface="Times New Roman" panose="02020603050405020304" pitchFamily="18" charset="0"/>
              </a:rPr>
              <a:t>유쉐프</a:t>
            </a:r>
            <a:r>
              <a:rPr lang="ko-KR" altLang="en-US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 설치 매장을 늘릴 계획이다</a:t>
            </a:r>
            <a:r>
              <a:rPr lang="en-US" altLang="ko-KR" sz="10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.</a:t>
            </a:r>
            <a:endParaRPr lang="en-US" altLang="ko-KR" sz="1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25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154805" y="550533"/>
            <a:ext cx="651374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ko-KR" sz="1000" dirty="0"/>
              <a:t>NFC </a:t>
            </a:r>
            <a:r>
              <a:rPr lang="ko-KR" altLang="ko-KR" sz="1000" dirty="0"/>
              <a:t>태그를 부착할 수만 있으면 </a:t>
            </a:r>
            <a:r>
              <a:rPr lang="ko-KR" altLang="ko-KR" sz="1000" dirty="0" err="1"/>
              <a:t>유쉐프</a:t>
            </a:r>
            <a:r>
              <a:rPr lang="en-US" altLang="ko-KR" sz="1000" dirty="0"/>
              <a:t> SOS</a:t>
            </a:r>
            <a:r>
              <a:rPr lang="ko-KR" altLang="ko-KR" sz="1000" dirty="0"/>
              <a:t>는 활용 분야가 많고 적용이 용이하다</a:t>
            </a:r>
            <a:r>
              <a:rPr lang="en-US" altLang="ko-KR" sz="1000" dirty="0"/>
              <a:t>. </a:t>
            </a:r>
            <a:r>
              <a:rPr lang="ko-KR" altLang="ko-KR" sz="1000" dirty="0"/>
              <a:t>놀이동산</a:t>
            </a:r>
            <a:r>
              <a:rPr lang="en-US" altLang="ko-KR" sz="1000" dirty="0"/>
              <a:t>, </a:t>
            </a:r>
            <a:r>
              <a:rPr lang="ko-KR" altLang="ko-KR" sz="1000" dirty="0"/>
              <a:t>야구장</a:t>
            </a:r>
            <a:r>
              <a:rPr lang="en-US" altLang="ko-KR" sz="1000" dirty="0"/>
              <a:t>, </a:t>
            </a:r>
            <a:r>
              <a:rPr lang="ko-KR" altLang="ko-KR" sz="1000" dirty="0"/>
              <a:t>해수욕장 뿐 아니라 이동하는 열차</a:t>
            </a:r>
            <a:r>
              <a:rPr lang="en-US" altLang="ko-KR" sz="1000" dirty="0"/>
              <a:t>, </a:t>
            </a:r>
            <a:r>
              <a:rPr lang="ko-KR" altLang="ko-KR" sz="1000" dirty="0"/>
              <a:t>항공기 등에도 적용 할 수 있다</a:t>
            </a:r>
            <a:r>
              <a:rPr lang="en-US" altLang="ko-KR" sz="1000" dirty="0"/>
              <a:t>. </a:t>
            </a:r>
            <a:r>
              <a:rPr lang="ko-KR" altLang="ko-KR" sz="1000" dirty="0"/>
              <a:t>관광객이 면세점에 가지 않고 버스나 식당</a:t>
            </a:r>
            <a:r>
              <a:rPr lang="en-US" altLang="ko-KR" sz="1000" dirty="0"/>
              <a:t>, </a:t>
            </a:r>
            <a:r>
              <a:rPr lang="ko-KR" altLang="ko-KR" sz="1000" dirty="0"/>
              <a:t>숙소 등에서 </a:t>
            </a:r>
            <a:r>
              <a:rPr lang="ko-KR" altLang="ko-KR" sz="1000" dirty="0" err="1"/>
              <a:t>유쉐프</a:t>
            </a:r>
            <a:r>
              <a:rPr lang="en-US" altLang="ko-KR" sz="1000" dirty="0"/>
              <a:t> SOS</a:t>
            </a:r>
            <a:r>
              <a:rPr lang="ko-KR" altLang="ko-KR" sz="1000" dirty="0"/>
              <a:t>를 이용해 물건을 구매하고 세금을 자동 환급 받는 서비스도 곧 선보일 예정이다</a:t>
            </a:r>
            <a:r>
              <a:rPr lang="en-US" altLang="ko-KR" sz="1000" dirty="0"/>
              <a:t>. </a:t>
            </a:r>
            <a:r>
              <a:rPr lang="ko-KR" altLang="ko-KR" sz="1000" dirty="0"/>
              <a:t>미국에서는 패션쇼</a:t>
            </a:r>
            <a:r>
              <a:rPr lang="en-US" altLang="ko-KR" sz="1000" dirty="0"/>
              <a:t>, </a:t>
            </a:r>
            <a:r>
              <a:rPr lang="ko-KR" altLang="ko-KR" sz="1000" dirty="0" err="1"/>
              <a:t>자선바자회</a:t>
            </a:r>
            <a:r>
              <a:rPr lang="en-US" altLang="ko-KR" sz="1000" dirty="0"/>
              <a:t>, </a:t>
            </a:r>
            <a:r>
              <a:rPr lang="ko-KR" altLang="ko-KR" sz="1000" dirty="0"/>
              <a:t>경매 등에서 </a:t>
            </a:r>
            <a:r>
              <a:rPr lang="ko-KR" altLang="ko-KR" sz="1000" dirty="0" err="1"/>
              <a:t>유쉐프</a:t>
            </a:r>
            <a:r>
              <a:rPr lang="en-US" altLang="ko-KR" sz="1000" dirty="0"/>
              <a:t> SOS</a:t>
            </a:r>
            <a:r>
              <a:rPr lang="ko-KR" altLang="ko-KR" sz="1000" dirty="0"/>
              <a:t>를 이용하고 있다</a:t>
            </a:r>
            <a:r>
              <a:rPr lang="en-US" altLang="ko-KR" sz="1000" dirty="0"/>
              <a:t>.</a:t>
            </a:r>
            <a:endParaRPr lang="ko-KR" altLang="ko-KR" sz="1000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154805" y="5258869"/>
            <a:ext cx="651374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685800" rtl="0" eaLnBrk="1" latinLnBrk="1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ko-KR" altLang="ko-KR" sz="1000" dirty="0"/>
              <a:t>김성호 </a:t>
            </a:r>
            <a:r>
              <a:rPr lang="ko-KR" altLang="ko-KR" sz="1000" dirty="0" err="1"/>
              <a:t>유쉐프</a:t>
            </a:r>
            <a:r>
              <a:rPr lang="ko-KR" altLang="ko-KR" sz="1000" dirty="0"/>
              <a:t> 대표는 “</a:t>
            </a:r>
            <a:r>
              <a:rPr lang="ko-KR" altLang="ko-KR" sz="1000" dirty="0" err="1"/>
              <a:t>유쉐프</a:t>
            </a:r>
            <a:r>
              <a:rPr lang="en-US" altLang="ko-KR" sz="1000" dirty="0"/>
              <a:t> SOS</a:t>
            </a:r>
            <a:r>
              <a:rPr lang="ko-KR" altLang="ko-KR" sz="1000" dirty="0"/>
              <a:t>는 앱을 설치하지 않아도 실시간으로 고객 수요를 파악해 정확한 타깃 광고가 </a:t>
            </a:r>
            <a:r>
              <a:rPr lang="ko-KR" altLang="ko-KR" sz="1000" dirty="0" err="1"/>
              <a:t>가능하다”며</a:t>
            </a:r>
            <a:r>
              <a:rPr lang="ko-KR" altLang="ko-KR" sz="1000" dirty="0"/>
              <a:t> “</a:t>
            </a:r>
            <a:r>
              <a:rPr lang="en-US" altLang="ko-KR" sz="1000" dirty="0"/>
              <a:t>NFC </a:t>
            </a:r>
            <a:r>
              <a:rPr lang="ko-KR" altLang="ko-KR" sz="1000" dirty="0"/>
              <a:t>태그 단말기 같은 별도 장비 없이 매장에서 사용할 수 있기 때문에 관련 인프라 도입 비용을 절감할 수 있고 초기 시스템 도입 비용도 없다는 장점이 있다”고 말했다</a:t>
            </a:r>
            <a:r>
              <a:rPr lang="en-US" altLang="ko-KR" sz="1000" dirty="0"/>
              <a:t>.</a:t>
            </a:r>
            <a:endParaRPr lang="ko-KR" altLang="ko-KR" sz="10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" y="1553660"/>
            <a:ext cx="6668548" cy="34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71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520</Words>
  <Application>Microsoft Office PowerPoint</Application>
  <PresentationFormat>A4 용지(210x297mm)</PresentationFormat>
  <Paragraphs>26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9" baseType="lpstr">
      <vt:lpstr>맑은 고딕</vt:lpstr>
      <vt:lpstr>Arial</vt:lpstr>
      <vt:lpstr>Calibri</vt:lpstr>
      <vt:lpstr>Calibri Light</vt:lpstr>
      <vt:lpstr>Times New Roman</vt:lpstr>
      <vt:lpstr>Office 테마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Designer</dc:creator>
  <cp:lastModifiedBy>Designer</cp:lastModifiedBy>
  <cp:revision>10</cp:revision>
  <cp:lastPrinted>2016-09-07T02:26:59Z</cp:lastPrinted>
  <dcterms:created xsi:type="dcterms:W3CDTF">2016-09-07T01:05:37Z</dcterms:created>
  <dcterms:modified xsi:type="dcterms:W3CDTF">2016-09-09T00:23:02Z</dcterms:modified>
</cp:coreProperties>
</file>